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ĺžni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ĺžni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ĺžni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ĺžni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ĺžnik s jedným zaobleným roho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ĺžni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ĺžni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nadpisu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F71398-5C73-44DC-A7AA-44E27BAA1B42}" type="datetimeFigureOut">
              <a:rPr lang="sk-SK" smtClean="0"/>
              <a:t>14. 1. 2013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F107A1-E8C0-411B-B845-E027FE355477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44" y="357166"/>
            <a:ext cx="8343904" cy="3143272"/>
          </a:xfrm>
        </p:spPr>
        <p:txBody>
          <a:bodyPr>
            <a:noAutofit/>
          </a:bodyPr>
          <a:lstStyle/>
          <a:p>
            <a:r>
              <a:rPr lang="sk-SK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Závislosť na </a:t>
            </a:r>
            <a:br>
              <a:rPr lang="sk-SK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sk-SK" sz="6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sk-SK" sz="6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sk-SK" sz="6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Facebooku</a:t>
            </a:r>
            <a:r>
              <a:rPr lang="sk-SK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sk-SK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Vypracovali: Izabela </a:t>
            </a:r>
            <a:r>
              <a:rPr lang="sk-SK" dirty="0" err="1" smtClean="0"/>
              <a:t>Trepáčová</a:t>
            </a:r>
            <a:endParaRPr lang="sk-SK" dirty="0" smtClean="0"/>
          </a:p>
          <a:p>
            <a:r>
              <a:rPr lang="sk-SK" dirty="0" smtClean="0"/>
              <a:t>Ema Pavlíková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sk-SK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Cez deň naň myslíte viac, ako na svojich blízkych. Keď dlhšie nie ste pripojení, dostávate panické záchvaty. Musíte byť stále v obraze, aby vám niečo neuniklo. Ak sa v tejto charakteristike spoznávate a zároveň ste užívateľmi </a:t>
            </a:r>
            <a:r>
              <a:rPr lang="sk-SK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Facebooku</a:t>
            </a:r>
            <a:r>
              <a:rPr lang="sk-SK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vedzte, že ste na ňom závislí.</a:t>
            </a:r>
          </a:p>
          <a:p>
            <a:pPr>
              <a:buNone/>
            </a:pPr>
            <a:r>
              <a:rPr lang="sk-SK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sk-SK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sk-SK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Ilustračné 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857628"/>
            <a:ext cx="3643298" cy="27324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452596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sk-SK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Niektorí sa k najpopulárnejšej sociálnej sieti utiekajú kvôli relaxu, po ťažkom dni v práci. Problém nastáva vtedy, keď nevinné rozptýlenie prerastie v obrovskú závislosť. Takýto jedinec sa potom nedokáže sústrediť na nič iné, ako na to, čo sa práve deje na </a:t>
            </a:r>
            <a:r>
              <a:rPr lang="sk-SK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Facebooku</a:t>
            </a:r>
            <a:r>
              <a:rPr lang="sk-SK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endParaRPr lang="sk-SK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146" name="AutoShape 2" descr="data:image/jpeg;base64,/9j/4AAQSkZJRgABAQAAAQABAAD/2wCEAAkGBhQSEBUUEhQVFRQUFRQUFBQVFxcWFRQVFhUVFRUXFxYYHCYeFxkjGRcUHy8gIycpLCwsFR4xNTAqNSYrLCkBCQoKDgwOGg8PGiwlHR8sKSksLDUpKSwsLCopKSwsKSwtKSwpLCksLiwpLCksLCwpKSksLCksLCosLSwpKSwsKf/AABEIALUBFgMBIgACEQEDEQH/xAAcAAABBQEBAQAAAAAAAAAAAAADAAIEBQYHAQj/xAA9EAABAwIDBQUGBQMEAgMAAAABAgMRACEEEjEFQVFhcQYTIoGRMqGxwdHwB0JSYuEUI/EzcoKSFSRTotL/xAAaAQEAAwEBAQAAAAAAAAAAAAAAAQIDBAUG/8QAKxEAAwACAQMCBAYDAAAAAAAAAAECAxEhBBIxE1EiQWGRBTJCcYGxFMHR/9oADAMBAAIRAxEAPwDpKxQV0dY4e69RnDQkCs0JRpyzQVqoBq10M+/f9Byp8cdfgOH1rN7Y7WpRKWYWrTN+RPT9R93WrxFW9IhtLyW2P2khlOZxUcB+ZXIDfWL2z2ocflKfA3+kHxK/3H5C3WojbL2KeASFOur0AufolI8gK2zOwtnYLIMUtKsV3ZKm1qUtoL1GYIRbgAfQ612rHGLzyzF06/Yyeze1j7MAnvE8FEz5KF/Wa1Oze1rLtiru1fpXEeS9D5xVJ2s2e6EocVgmmEkXcYktrnSYUUo+J4mszFXeGMi34Kq3J1sL6fD60kr335chXMMBtl5myFnL+g3QfI6eUVp9n9uEKs8nIf1DxI+o99ct9Nc+OTVZEzVd4OPrb404GorGKSsZkKCknekyPdRLVzeDQPNeE0IK5n4/Gvcx5en0ioA4mhk36fGkpf3NNzRb5b9+lAek000sw4j1+VeGpB4a8mlNeE0Aq8Vw4/ClXid/p9agDqaUjhXtKKEjY5n1n40sp/yPpFPpUAzyHkY+R+NeK03+75Gn01Y+IqANsN487fGvMvD3XohFMLQ4ChIJQqO4alqRzPqfgaC4joeo+kUIBtGdTXlNUjl6GPkaVW2Ro27rY4VGd6n4/GproqItFAQnD0omDwC3FWT5nRPXnVrgdgFRCnbDUJ3nmrh0q6QhI8KYEbhunl60Bke0XYnvmQlOILZ3zHdrJ0Ct49T0Ncz212XxGEJ75shO5weJsnd4hp5weVdox2DWScwDjZmU+ytGpBQRcmIG6Y51FYxCjmDaw8nxBTLsJWL3AJHiFiL2rfFnrHx8jOo2cY2ftd7DlRYdU2ViFAbxFrxYzoYtOorT9nO1mHQylhxPdLUqXMQW0Ph25J7xKxmvIFpjlV9tTsPhMTJanCvalChCP+pgeaDGtjWH252TxOEnvW5R/wDInxtnra3/ACArsV48v0ZlqpN8w7h38I93KS3gW1KC0NJPevnwqUEpH+mgyOZ/aBfJ4NjB40raZwjzToBLamnO8BjTve8OVA4mfPjntnbTew6szDi2iYEpJymEyAYkcbEcbVpuzfbhLbbreJLiVPrzHEtQXQogazrEWjQSIqrxVG+0d2/JUbQ7E4lpClwhwI/1O6WlwtxrmSLiOlV2zdgv4gKLLSlhF1ERA5STc8heul7CeXig+EOtqZsHMQhoN4p4ZTKShJMWMZyATJypm4ds51OJadY/pl4bAtpIDhWphRjWUkaG5Mk6XmYp69LyT2I5Th8StpUoUpChrB+O4+daDAdt1Czyc37k2PmnQ+UU7Efh/iSpasO2pbMnu1LKELWjcciiD7hOsVnMThVNrKHEqQpNilQII6g1q5x5Sqbk6DhNutuDwKB5aEeRvUoYyuXi1xY8ascL2gdRYnOOevr9a5r6Vr8posnudBTiLzwsOu+ve+rLYTtChUCcp4Kt79DVkjG1yVLnhmqaZcZ6bbdbpb4VATiaKl+qkkrNz9YNeFXT3j60HvadnoB5XyPuP36UgqBE9d1+ulMzSR6nyr3NUAIL6X6X+Fe0KAdwp4PM+p+BoSPpU0E8vMfSK9zcvQ/Ij50B7S3jzNLN19PpNIESbjcOHxqAKK8iiZDwrygBkUwpo0U0igI6mqVGIpUBsnW6p0drmcNiS1iElEgKQ9dSSk8Rqm4IkSLbq0bzFYv8QtlgoaeUJDS0hwDUtqIkbt4A/wCVb4Zmq7a+ZnbaW0bTEYpSkJWwULSbyDOYftItUJlsKWVNKU2sm6CnwyJEHmY68q5u8+/gHluYRf8A65UlQGbOnKtKVo7xBgglKh4o5BRNanZH4gYbFQjFJDTm5RMtk20V+XQe1a2prWunpLunlFFab0zUpxykWeGUC2e2UzpbWek843vxGCbeTJANrKSYI6KFALbiAI/vN5QI1JEa893v01obDaVGWVqQom6VAlMzJEaE6mx9BXMaHr7DiIISl5KfZB/1E8IVBmB5mKPhsehwEXBjxIWIUAeIO7dwrwbQyqKXRlESFQcv5Rc6b91hxNGcYQ4NytLg8LiY1iQRNQSZbbv4bYZ+VNf2HDvQJQTzbkD/AKkVzrbvY3E4QEuIKkSP7rYKm/8AkNUecRxNdhKH2gY/vJzWB/1AnfcxmP3fSj4baKHCUpPiGqVAg+/XdpxHGuiOoufqijhM4BhcUtpYW2pSFRZSFQdeRkdNDFXuA7bOh9tWMWp9ptUlBIyyJCVxACiDChm38K6Ht78OsNiCVJT3Lh/M2PCT+5v2T1EHnXO9u9icThJUU52xP9xuSI35h7Sbcbc665yY8nnyZOak0eJ2xgnMUMW5inXckFnDBtSShVoE2BvzE7yRai9rsNhkqS9j0qcfcAQ1hmVEZUg6ZhBWQVXVoSYA31zYAESJ3XFxBte2kkXkVo8F+IGLbSlJLbuUeBTiQtSYsIVIVMAe176isLTTkKvcl9pewgQllWGDgW+QkYZyC4klOY3G5P5p0kXqF2k7LMYNhIceUrFKv3aACgA8ZuAOO/cIrU7H7ZNKWylGd3FYhaEOuOpCA2iZUlABgJ1ypTvuqTqDtHtFLOLWy0xhkyEF/E4hJcjvBPiKrkxoLk8LVVXe0mWaRz3ZuynMQ6Gmk5lH0A3qUdyRxrqezewjTTAQtSlOalwEiDwSDYJ5EVXM7WRgEFeGaZfwxy98804kO5yd7f5Eg2CNOda3Z21G8Qyl1s+Bek2MgkEEcZBFZZ7qvlwWhJGTx3ZZ5u7ZDieGi/TQ+R8qqP6gpJCgQRqCII6g10tSahY7Z7bohxAVwJ1HQi4rkNTDoxVHTiKmY/sgRdlf/BfyUPmPOqHFJcaMOJKToJ0PQ6GgLZt2xPEx5D+aIHKqUYrdwtR0YmoBY56IFVBS9RUPUBLBpwNRw5REqoSFr1GnUn3WpmanpFh0oD0IG4R0t8KdB4nzg/EE0hTgKAaZ5H1HzPwpvkfKD8YouWmkVABGOPqD9KVPIpVIOilkf4JFV21tlB1pbajKVpKTYSJ3jmNfKrWvCKsnrkqczd2fjdmyUgYrDwOMoCbpJSLpi2mYWGlogbNwGDxZJzEOlSioBJT4ViEkpT4ZQZUVJsYBIGYx1lIi3pWZ7Rfh8xiZWkdy7rnQLE/uRoeog866pzp+eH7r/aMnHsYDB7SxuzT4SVMgxcKUwq5FiYKFSFCLGQQRW02R2ywuOhC/7LxskKiCr9i9DfcYNZ3HP4vBnJjkF/DXTnQRCpCx4lRec6rLvMEGQDXuH2Th8UgrwhaafK23EIzEFvJlzyLlIlR0kHu0kRJFbWptbpfyvH8lE2uF9jfOd43ZYLyNZgZgRJuPT6ihNYeCe4UUkXLatNIE6wbdRN4qfs3ajb6AUKSTlQogG4zJChbWDuNNxeyULkxlVeFJsb77c64N+5uAG0wnwuylUCTlOUknRPGLXoj+DbeEkAxooG46KHQUFSVISQ6EqbEQoai9hHK15EfFjWGtOHXYG6DPGCIOkX4X38GkBobeZEA98gbjZ0b5zEwo+nKKsEkwNx+HnTcK8pQOZGUiARqJibcqKU1Uky+3/wAP8NiZUE904b943Ak/uRor3HnXOtv9gsThpOXvGwFf3WpMaRnbNwOcHfeu2RXlbxnqCjhM4V2Z7KuY1whACWwR3jseFPQD2l8vM10ravYNh7DoZzLT3ZzBycy1KyhJK83tWAG6IAEC1aZDQSISALkwABc6m2+koUyZ6p7XAUJHMsf+H7hezvqb/p2kSpbDYQ64lP5e7QPbOk3tURnBq2icyv8A1dn4acoFgAnWJsV8VXAneTfqpqt25sRGKZLThUEkg+BWUyLjkb3gipWZ/Mdhh+w+3XQp1K3CrBMhUPOwkog+ATvJH5bx7q0WF7YYN1eRD6c2gCgpE9CoAGqTtx2XdDDLeFQTh2pK2m/bKp9sj85ib3gnSqTay04tLWFwWEKAi6luICVpixzL3J1JKjfhxu4m/iK7a4OkOiBJsBck2AqM4lK03hST0Uk/I1gNobRdxIb2fhVlxKEhDr14cy+0Z3ND3wOU7PYuwkYRkNt33qUdVq3k8Om6sbx9q5fJdPZWY/sqhV2jkPDVPpMj7tVBi8A8z7aJH6kmU/x51ul0JVZFjCt42pTWK4e6rnHbCackxkV+pNvUaGqLF7EdRcQ4nlr/ANfpNQST28RUhDtZ1vFwYuOV/gasGcVz9R9IoC3z291SZvVY0/JFudj/ABzqY28OY6g/ESKEktNESmhsmdCD0IPwo4TQHmWmqFFIppFABIpU8ilQHQ6VKlUlQbrIUIPlxB5GgKcW3rK08R7Q6j83l76kqWBqa8S6DpUbANDiHUmIUk2I1HMEH4GsZ2g/DFtZLmEV3Dl/CCe7PSLo8pHKtc9s5JlSfAs/nTY+Y0UORqoPaJbDvd4lBAPsOj2Fjr+U8Qa0i6h7lkOU/JQbL7MYpTSlqWtrEp71BEkJXIC21tqScqQVBuYEEpOkmrtrtI4ysN4htVs8vWAygt5SQBBs6nMU6FKjEAxocPikrEpM1G2zs9LzRQttLokeFVt4BIO45SbzUvJ3P4iO3XgfsvHh9lDiQQFCcp1SQSFJMbwQR5U9vBISoqSkAmxgRw+g9Kr+zS0BC0JzpIcWtTTghbXeLUqOaSrMQd4NXNUf0JQIimkUYpppTUEgSmvCKKRTSmgBRTSmilNNIoASk1U7fxrzbR7hhbzhSoICSgJC7ZQsqWkpBv4hMRfndEUwigMO721Rgyzh8Q53zgz/ANTiPChtoISVkGJzuAFCcqb3BMFQBu8S0nG4TV1CHkAg3bcym4kKFpG46g07tD2bbxCCe6bU6IylUpmFZ8qlJSTlKrwQQSBIItVV2O7IrwiVreczuuABQSpRRCfzKKoLryjJU4RyACRFSnoBtgdmmsG3lbuo3W4QMyuHQDhUxYqYtNQn30jVQ+J9BVMmVT8VsJewFYqOsUPF7ZbRqQOaiEj3/SojW2Au4gpmCb+txcVxv8Q6dNLu8/b7+C/ZRIXQV0ddAXXcUIOMwKHPaSCeOhHnVQ9skouhUgblWIHXT4VfqFO2fs/vl3H9tB8XBaxfJzSLFXkP1UBV4HZj6oPdqAIsTAmevlVsxsd3flHn9K0JppFNE7KxOzP1EHyn40ZGEjQqHIEx6aVLIpizAk7qDZCxi8qYEZjvIGm82jdUVeMM6COFJ5wqMn/AoJFCCW26Fcjwgn4ClQGGyTSqCToSsUBUVePJMJEnl92qHh2lOG5KU8NSfXSrRloJEJEfOqVkS8DRV7Wx6cO2XHlCBAuYTJsBJ51z3Hdv8WVhSZbQuUoJTAjikKFz+484AraduNgHGMhtKsi0rC0EglBhKklKgLwcx56RWax/ZR5zCModMuNeFKUAqGUGxzaDzrs6R4Uu/Ly/YyyOnxJoOyXa3Mz/AOws5gohKyNUwNY5zeK07jaH24UMyVcfjyNYPZOwu5CS+oW4mNNSomwjeTpNTmfxHw4WENpUtAgKcEACf0j84HG3KaiorPbeGeAn2r4mW/8A4tTB8KvBNidByVw6irRjFkQFiDu59DofjUuQRxn31FWxlEAZkb06lP8At4jl6cKwNCQltObMAMxASTF4BJAnhJPrRKiNggSg5k8Cb+SvkfdR2nwbaHeDYj740ASlSpUB4U0wpolKgAkU0poxTTSmgBFNBfeCRJ9wqSU1HxjGZB4i48q5urvJGGqxLdJbRadN8lNie1DKQYUkwJ9oExp7KZJqvxPaNZnKhe4yU92mP97n3evcXgCAS1IsBkSUtgmRJz5ZBiq//wAEoySGkqNgSFPq65nN/lv5V8U/xfLmW6ya+i4/rk6/SS+REf20twCFJJkgpQF4g+qYSN2tQcZmIAUogmRDjga32/ttXOtr9at3diPlUJClpEeJxwoQbXhtsAG060RHZZYiXEtgACGkAHifEqTEknXfWuLDlzNVMt/f+/8ApDaRmksSqW0qFh/pspTOl+9eubzerHDhWQZ5BvYqznX9UVesbIShISVLXG9RueZpKZSNAPj8a7V+E9Rl4rSX3ZT1ZRAwjhKYO7Q8Ru9PpXq6kOGory43EkkBKRqpR0SOZ+p0FfT4YcQpp7a+Zzt7YxLKnFhtFlKuVa92jQq67gN55A1pGMMltAQgQlIgD6neSZJO8k0zZWzO6ReC4q7ihoTuSP2pFh5nUmpZFakASKaRRiKaRQASKr8e9JyjQa9f4qdi3so5nT61UKFACNNy0QihOvBNt/yoCSgwKVRUvV7VSxXYP8QXO9BsGxGcESYJvEaRrlk6a10TB7fZcICHEqnQpMg+dch2h2debfMgDNcJJukTIsLjzrSbD2X3BzrtGttOMgaV09ZjwPSxLn+zDG6/UdMF6SzCTVdsfarbqJQtKgLGDoefDd61YkTXltOXpo3/AGOUbexSztMsYtLhw+cZEJkIX4PCrMBeFTIJteqPD4NTeIUMhylRItYcOvSu1L2alXtAGCFDMM0EaG+8VX7WwLLSVvLuQCVKUZ0EnoIGnKvVj8Qcwoha+Rg8W3tsq+zzbmYKUVAbk/xxrXs4hKpAIJFlAEEg8CBpXJds9psQ6y45hiW2EENqXZLqlRdKR7SBfXU8tKF2I2qppYdBkZCkg/mmNfO9X/wq7Hlt6fsR6iT0jrrjBBzI13jcr6HnSSUuaiCNRopJ+XWq7Y23S/JKco3c6snmM1wcqhoofAjeOVcSrnRseZlJ18Q4j2h1G/yozbgIkGaC1ib5V2V7lc0n5U9bIJkWPEfPjVgFpULvSPa/7DTz4UQGgPaVKlQDSimkUSlQEA7ORM36TanhhI0AFSimhKTXJj6Lp8T3EJP9izqn5ZFdTUJ1FWik1EfarrKlQ8KhO1ZYhNVz1ARHVRroLk7qn7B2bP8AfWNR/aSdUoOqyNylD0TbUqoGztn9+4cw/tNnx8HFi4b5pFiryT+qNKoUAFQphFFIppFACIpirXNFIqv2g/8AlHn8hQELEO5jPpyFAIopFMIoCO+6EJKjoPfwFUpxWYyd9N2/j8y8iSQEawdVb+saetVyXzyPUR7xFQyUW6XaVVycVyPkQfjFKoJNt2mfYwQSooPiUQMoBUYBJMmwMcbXB3VjO0juIVhUOrcSllwyhlCp00UvTMbDXyArpHavsw3jWghzMCledDiSAUKggaiIgxesox2AU20pDhW94jkAMCP3KOh0sBXX0mbDinur8xhkVU9LwZbYPaF5lR7oiFJSFA3zZZ0OoVc30vXT+ze2FuIGcR8vv3VlMJ2bQxdWUb/2gcSTu66W40DE9tUNuBGH8Y3qUClJI1yjU8M5jXSoyRfW23C59xOsa5Oqg1E2phA62tC05kLQtCk8lCD961U7F7XNPNIVmTmI8SQboOhBHUHrV824DcEHpXmVNY60/KNlqlwc6Z/DHIlaQ8tTZgpSQCqRMC0JP+40tndie5u5YakE/HdXSqx34jYh5vClxmTkWkKyiSkXJXBkGDl1FpJ6daz5c9KG/Jn2TK2RdodsMPg0hIlbp0bRYAcVKOg4bzFXfZTtWMUlecJQpBGhsoGYid9jXHMY4hxpsoSQu6nXSSouLzXUM160GwlLKAlCSJ1Pz416GXp8GLFr9XuZK6dfQ7CoJcTxHEbiN4O40MPFFl3TuX8lcDz0qm7Pr7tISSTb3cTWgEEcQfQivLmjoH0ItEezHTd6UHKpv2ZUj9OpT/t4jlUlp0KEpMg760Axt+bKBSecQehGtGrxSZ1oeQp0uOB+R+tAFoWIUoDwgEyLExbffjTkOg9d4Oop9AR8PjUrJGihqk2UN+n0o5FV+LwRzFUZwb6lK0wAPAodNONCwuOVu8adSFeF1AibpPtcKAsVNUJbc0TDYpK0yk9RvB4EbjRSmaAoca1FUjranHA03ZSrlWvdoFlLPwA3kjcDGn2wiGyQCojRI1USYAHUkUHZOyS0klV3F3cUJidyU/tSLDzOpNAPw2ES2hKECEpEAa8ySd5Jkk7yTTlUZSDwNMKKAAqmEUZSaYUUBFxT2VM79B1qnVRnscl1Ssi0qykphJmIMGfMH0oZFACIqv25jiyypSBKz4UCYvvPkL9YqzKbEkgJGqjYDqflqaxu2tod64SJyDwp6Xk9SetUqtEpFJh8bJhUhXA6/wA9anAVHdbB1AO/75Dy60fD+z8Kia2W0e0qdFe1YHbwaa8LGm5gDr5Gx9Dvomtc9Tog492t2wpG0FMYnOWAttRbFg8nKCCCPa8RO+POqDaqe8eUplspbOiANBYXO633rXcdpbGQ+nK6kKTrfd98aqdo9m0ZRJhCR4UABKRA38VcyTN69OOvUQpla40YPE29s5zsLYypB0iJI4bh0091dO2LiYAE6fHTyPxrJ47bKWCEtIDrhBKWxeBcZlgewnfB1mdKxh7RvBZczEKmUhMhIvJGVNko5VMdHfUp3T0h6ijhHewaE8xm3xx58P8ANY3Y3b8OqAKCkk6aiOM/PfWyw+ICxI+/5ryqmofJstUiA92aZUkjIlMmVFKQFEz+o6eUVQbZWzgxqlA0lWk3jqbExratrNYrt/2VVi0I7pQDjalFSVSEuJUBYkXGiYNbYGrtLI+Ct/CuDBbc7UYl0oSQppkwpKPZzjcpf6p3bq1/ZLtQphkIWmUgqVc+yDEJSOsnzrLYrsxiyEqeSokAIBVoIsAmbq6wdKvNk7DWAC5NhpGp6V63U5sSxrHCWjCJpvbOjbM2mHkAxB4UVzDkHM3Y70n2VfQ86zLe1W8OnMtaUJmBJuo6AJAuo630q/2NtlvEozNKkAwoEQUngQa8uZtLu18PudG14JmHxQXyI1SdR1o1RsRhQq4OVY0UPgeI5U1jGGcjgyr3fpVzSflVk9gkLaB18jvHQ0wrUnXxDiNR1G/y9KNSqQNQ4CJBmh4jCpWL8rgwbGRccCAa9cYkyDlPEb+o30z+oy+2I/cPZ8/0+frQCwuGyyTBUSJVACiAIGY7zrUikDTVm1AVPabY/wDV4R9iYK0QhX6XB4m1eSwk+VfP2Gw7iHjBdQlBKEIK15ipIyqKr6yCY59K+lGBbqa5R2/2V3ONKgBleHeC35pAWPXxafm1FT6jiWvcjt2ZLHbSdQPC871Dixe8xB8vKs1ie2OLSrw4p8dHnP8A9VotssEoJGt599/8zWOwWzS4tY3olR3AJTMkk/8AEAbyat08eoxT0bnZXbB9SExi8QpcXClK3RcELMi+8DSpqu1mKFv6l2Lj2zzB4/PyrP7LwvgFtQQn/abz1NvIV7tB+CTvmff8L1XPMq2oENtcmm2H2kUwCkJQoKMnMFTuGoUDAHGrZfa9wjwttAnSy1dNVGfQ1zTB7Y8YTf7itS0TFwQd8jTWZB+c+VYPcl1onY7ajj3+osqAmBYJHEhI8I99Qyfv7vA+4pE+v+Pd7udMVpy/z8fPyrMseZJ+P39nrUlKaYyjfvNHy1tK0iBkV5TopVYHcVtgiCJ60Apy/f3epNeKTNGtlASTQMWxnGXcQfhbqPpRSIP39z8a9ImudpyyTiCdnY/BPLQUkKczILghQdBIukC+Y6yeNRB2bdS4QsFKjqk3WZ4jd5x0rupwo+7e8Xqg21s9ppBUEgcSbbiSSeQ3869Cuvu126MViS5MhsbY+SDEqMQBf0G8amtVsbtC0VhvOnNoEzw3TvgDr6Vhdo7UefQ7/Sk90lILrvsTP5E7wN1temuc2W6sKSpC8uRQVmvIKbgAaG+tbroFUO8r0Q8unqT6ESsH7314WgTJ19PvpXOeznax5SgF3j83LcD7+k1v8Hiswn1++HOvHuHD0zdPaJBYTwHC9/K9YztptUYcSoHLOUBPtKMSY5ABRnl67aazfa3s2jGtBpeZJSorbWmJCoPGx1uK0wOPUXf4K3vXByDbby1LQtxaVFaQsNtmQ2lVwORiJP8AgaXs9tJeGQcijmXBIBtaYEeZ9aI7+GjrYkKStRJkgStV9YAhNt01LwHZstXX7zYTvr2Oo6uHHpx4MJxve2a/s5tla0gOa8fvdV+8ylaYUJHvB4g7jXPMVt5vDJzqUQNyRdSjrAB36X0FXnY/tqjFqU2U5VJTmSc0hSZAM2EKkj1rzp6fJ2vIl8Jt3zvRfJxCmjDl0aJc4cl8OtT0qkSKYSFAixGh3jpUAtqYuiVN70aqRzTxHLXrVVWyxZ14RQ8PiUrSFJIINFqwIqsMU3bMfsPs+X6a8TjArwkFK/0nf0OivKpdDew6ViFCaA9aHhFZj8Rdld7hCsCVMnPzyGyx6Qf+NaZk2jeLfQ05xAUCDoQQeh1qGtg4M0tP505hCgBMXKVQoH9pg2A0qDh+z6CVL0Fg4nOkBdxAKSfFcSYnSrfbGzO5xDjarZVETFlDVJI6EHfUdbSkwTcHRQMg6TfWdbGKpN1j8MlpUMbYib3vpOl5+m7zrO7btM6D7itKD/PAawOA85qHtjYynWVLSLJITPAqByyNbwb6dKiHuuQ1pGEZKi4CLX14fSt9s11ak/3FFW5BO4ADKAddZ9aodjbK8ASpCswV4iqyUouSAdFFSjruy1qGWwE+UAQdBBJteN3DlXd1VTMKEZRtvY06ffDU8zzPrTm2syvsTrxufSnFP8ctdN1uU0RvDA6gGvOhbZuPCI1tXpFPS2RoSPOR6GlfeEn/AOp91bkAyKVEMcFDyCvhXlQDttKlSqxU8UmaAQQfv7n41IrxSZqtTsApqv23ssYhlxpRKe8bKAoapJ3joYPlU7Q3+/5r0iaw5itkvlHGHPw/xbSlNlXeA7m8wSognxOlWluNqFh+zC0rgkKIMeH2egVvPu5mu0qw4IgiRwNx5jeKpNuMBCTAAtqdAAPzcgJM9K6663Jk4ZmsaRk8Dge7iLm54ExaROl9elWmyu1jQcS2ViSrKIkiSYjNEDod5rIbS2ivEJX/AE5hpCR3rqiEzMhKU8bbwOO65zOzm85sqwIJ1BlJkZSOHGu3H0EuHeZ6M3le9SfQyHgfpy+Yon398q5VsbtS+XIKioTM7/vlXRtm4/OBP3rp9K8W8bhnRL2ixrH9usV3TKnD7KCkaxK1QBJ/LuvzNa8GoG18Ch5tTTqAptwAKHnOo03XGhqcVSrTrwRe9cHC8V/7JC80urJCWUgnu0AAzOgCiSffWr7P4AMDi4oQTrA1yp90m26rxj8PEsglk6/rOdcbk5tAI3mrTZfZdSTLnp924XA3V63U9dNT2R4MIxPe2TezyVgeIzPn/kc6vwaCyyEiKNXkKudnSQMRgClRcZMKN1IPsOfRXP140fBbQDkiClQspB1BqRUbFYILIUPCsaKGvQ8RyrabIJlKo+HfPsrEK9yuYqRWpAFyygdxsflRqa4mRFNZXI5i1Ac6/EhtP9Sgj2i2M/8A2IT5xPoKySZTMaHUG4PUb60nbRJXinFbhCR0SI+M+tZ4CgB92kmAciokJM5Txyq/Lr/NCUToRe1ucCLb44+6jOAFauQj1J+QFeZY1AUNIPDkd1ZOPYnY8OpgQmDeSVSFX1Aix3QL05KP5FtYtb6xXiWAbtknig+2OAn846AdKI3p0/mbHTzms3sstHhTepTbNqWFakzUwN1tK0iNkbu6Xd1K7ul3dWBELVeVL7ulQHWqVKlUlRUqVKgGrTIoCTfzj+aVKs8i4A8VD2ns4PtONkwHG1NyNUhQIMUqVYy9NMlnB2tlyXUqWT3aoJv4zmIlUk0bD4QGTuBiOPWlSr3c+Sq8v2OWUjS4DCBItuv13D41pdlY5QUpP6SB1uQDbSAPfSpV5Fc72dHhGubckecUWlSrjND0V7SpVYHtKvKVCD2va8pVZAoNv7TUlYQmwEKneSdOlWWxseXUSrUUqVdU+CGWNAJhXWlSqxBke0uCTc8b1inW4X0v6XpUqAhN6q6/IU+lSoB6Gp5RRM5Opnnv86VKoaJLNlFgKkJTSpUA/LXuSlSoDzJXtKlQk//Z"/>
          <p:cNvSpPr>
            <a:spLocks noChangeAspect="1" noChangeArrowheads="1"/>
          </p:cNvSpPr>
          <p:nvPr/>
        </p:nvSpPr>
        <p:spPr bwMode="auto">
          <a:xfrm>
            <a:off x="0" y="-833438"/>
            <a:ext cx="2647950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148" name="AutoShape 4" descr="data:image/jpeg;base64,/9j/4AAQSkZJRgABAQAAAQABAAD/2wCEAAkGBhQSEBUUEhQVFRQUFRQUFBQVFxcWFRQVFhUVFRUXFxYYHCYeFxkjGRcUHy8gIycpLCwsFR4xNTAqNSYrLCkBCQoKDgwOGg8PGiwlHR8sKSksLDUpKSwsLCopKSwsKSwtKSwpLCksLiwpLCksLCwpKSksLCksLCosLSwpKSwsKf/AABEIALUBFgMBIgACEQEDEQH/xAAcAAABBQEBAQAAAAAAAAAAAAADAAIEBQYHAQj/xAA9EAABAwIDBQUGBQMEAgMAAAABAgMRACEEEjEFQVFhcQYTIoGRMqGxwdHwB0JSYuEUI/EzcoKSFSRTotL/xAAaAQEAAwEBAQAAAAAAAAAAAAAAAQIDBAUG/8QAKxEAAwACAQMCBAYDAAAAAAAAAAECAxEhBBIxE1EiQWGRBTJCcYGxFMHR/9oADAMBAAIRAxEAPwDpKxQV0dY4e69RnDQkCs0JRpyzQVqoBq10M+/f9Byp8cdfgOH1rN7Y7WpRKWYWrTN+RPT9R93WrxFW9IhtLyW2P2khlOZxUcB+ZXIDfWL2z2ocflKfA3+kHxK/3H5C3WojbL2KeASFOur0AufolI8gK2zOwtnYLIMUtKsV3ZKm1qUtoL1GYIRbgAfQ612rHGLzyzF06/Yyeze1j7MAnvE8FEz5KF/Wa1Oze1rLtiru1fpXEeS9D5xVJ2s2e6EocVgmmEkXcYktrnSYUUo+J4mszFXeGMi34Kq3J1sL6fD60kr335chXMMBtl5myFnL+g3QfI6eUVp9n9uEKs8nIf1DxI+o99ct9Nc+OTVZEzVd4OPrb404GorGKSsZkKCknekyPdRLVzeDQPNeE0IK5n4/Gvcx5en0ioA4mhk36fGkpf3NNzRb5b9+lAek000sw4j1+VeGpB4a8mlNeE0Aq8Vw4/ClXid/p9agDqaUjhXtKKEjY5n1n40sp/yPpFPpUAzyHkY+R+NeK03+75Gn01Y+IqANsN487fGvMvD3XohFMLQ4ChIJQqO4alqRzPqfgaC4joeo+kUIBtGdTXlNUjl6GPkaVW2Ro27rY4VGd6n4/GproqItFAQnD0omDwC3FWT5nRPXnVrgdgFRCnbDUJ3nmrh0q6QhI8KYEbhunl60Bke0XYnvmQlOILZ3zHdrJ0Ct49T0Ncz212XxGEJ75shO5weJsnd4hp5weVdox2DWScwDjZmU+ytGpBQRcmIG6Y51FYxCjmDaw8nxBTLsJWL3AJHiFiL2rfFnrHx8jOo2cY2ftd7DlRYdU2ViFAbxFrxYzoYtOorT9nO1mHQylhxPdLUqXMQW0Ph25J7xKxmvIFpjlV9tTsPhMTJanCvalChCP+pgeaDGtjWH252TxOEnvW5R/wDInxtnra3/ACArsV48v0ZlqpN8w7h38I93KS3gW1KC0NJPevnwqUEpH+mgyOZ/aBfJ4NjB40raZwjzToBLamnO8BjTve8OVA4mfPjntnbTew6szDi2iYEpJymEyAYkcbEcbVpuzfbhLbbreJLiVPrzHEtQXQogazrEWjQSIqrxVG+0d2/JUbQ7E4lpClwhwI/1O6WlwtxrmSLiOlV2zdgv4gKLLSlhF1ERA5STc8heul7CeXig+EOtqZsHMQhoN4p4ZTKShJMWMZyATJypm4ds51OJadY/pl4bAtpIDhWphRjWUkaG5Mk6XmYp69LyT2I5Th8StpUoUpChrB+O4+daDAdt1Czyc37k2PmnQ+UU7Efh/iSpasO2pbMnu1LKELWjcciiD7hOsVnMThVNrKHEqQpNilQII6g1q5x5Sqbk6DhNutuDwKB5aEeRvUoYyuXi1xY8ascL2gdRYnOOevr9a5r6Vr8posnudBTiLzwsOu+ve+rLYTtChUCcp4Kt79DVkjG1yVLnhmqaZcZ6bbdbpb4VATiaKl+qkkrNz9YNeFXT3j60HvadnoB5XyPuP36UgqBE9d1+ulMzSR6nyr3NUAIL6X6X+Fe0KAdwp4PM+p+BoSPpU0E8vMfSK9zcvQ/Ij50B7S3jzNLN19PpNIESbjcOHxqAKK8iiZDwrygBkUwpo0U0igI6mqVGIpUBsnW6p0drmcNiS1iElEgKQ9dSSk8Rqm4IkSLbq0bzFYv8QtlgoaeUJDS0hwDUtqIkbt4A/wCVb4Zmq7a+ZnbaW0bTEYpSkJWwULSbyDOYftItUJlsKWVNKU2sm6CnwyJEHmY68q5u8+/gHluYRf8A65UlQGbOnKtKVo7xBgglKh4o5BRNanZH4gYbFQjFJDTm5RMtk20V+XQe1a2prWunpLunlFFab0zUpxykWeGUC2e2UzpbWek843vxGCbeTJANrKSYI6KFALbiAI/vN5QI1JEa893v01obDaVGWVqQom6VAlMzJEaE6mx9BXMaHr7DiIISl5KfZB/1E8IVBmB5mKPhsehwEXBjxIWIUAeIO7dwrwbQyqKXRlESFQcv5Rc6b91hxNGcYQ4NytLg8LiY1iQRNQSZbbv4bYZ+VNf2HDvQJQTzbkD/AKkVzrbvY3E4QEuIKkSP7rYKm/8AkNUecRxNdhKH2gY/vJzWB/1AnfcxmP3fSj4baKHCUpPiGqVAg+/XdpxHGuiOoufqijhM4BhcUtpYW2pSFRZSFQdeRkdNDFXuA7bOh9tWMWp9ptUlBIyyJCVxACiDChm38K6Ht78OsNiCVJT3Lh/M2PCT+5v2T1EHnXO9u9icThJUU52xP9xuSI35h7Sbcbc665yY8nnyZOak0eJ2xgnMUMW5inXckFnDBtSShVoE2BvzE7yRai9rsNhkqS9j0qcfcAQ1hmVEZUg6ZhBWQVXVoSYA31zYAESJ3XFxBte2kkXkVo8F+IGLbSlJLbuUeBTiQtSYsIVIVMAe176isLTTkKvcl9pewgQllWGDgW+QkYZyC4klOY3G5P5p0kXqF2k7LMYNhIceUrFKv3aACgA8ZuAOO/cIrU7H7ZNKWylGd3FYhaEOuOpCA2iZUlABgJ1ypTvuqTqDtHtFLOLWy0xhkyEF/E4hJcjvBPiKrkxoLk8LVVXe0mWaRz3ZuynMQ6Gmk5lH0A3qUdyRxrqezewjTTAQtSlOalwEiDwSDYJ5EVXM7WRgEFeGaZfwxy98804kO5yd7f5Eg2CNOda3Z21G8Qyl1s+Bek2MgkEEcZBFZZ7qvlwWhJGTx3ZZ5u7ZDieGi/TQ+R8qqP6gpJCgQRqCII6g10tSahY7Z7bohxAVwJ1HQi4rkNTDoxVHTiKmY/sgRdlf/BfyUPmPOqHFJcaMOJKToJ0PQ6GgLZt2xPEx5D+aIHKqUYrdwtR0YmoBY56IFVBS9RUPUBLBpwNRw5REqoSFr1GnUn3WpmanpFh0oD0IG4R0t8KdB4nzg/EE0hTgKAaZ5H1HzPwpvkfKD8YouWmkVABGOPqD9KVPIpVIOilkf4JFV21tlB1pbajKVpKTYSJ3jmNfKrWvCKsnrkqczd2fjdmyUgYrDwOMoCbpJSLpi2mYWGlogbNwGDxZJzEOlSioBJT4ViEkpT4ZQZUVJsYBIGYx1lIi3pWZ7Rfh8xiZWkdy7rnQLE/uRoeog866pzp+eH7r/aMnHsYDB7SxuzT4SVMgxcKUwq5FiYKFSFCLGQQRW02R2ywuOhC/7LxskKiCr9i9DfcYNZ3HP4vBnJjkF/DXTnQRCpCx4lRec6rLvMEGQDXuH2Th8UgrwhaafK23EIzEFvJlzyLlIlR0kHu0kRJFbWptbpfyvH8lE2uF9jfOd43ZYLyNZgZgRJuPT6ihNYeCe4UUkXLatNIE6wbdRN4qfs3ajb6AUKSTlQogG4zJChbWDuNNxeyULkxlVeFJsb77c64N+5uAG0wnwuylUCTlOUknRPGLXoj+DbeEkAxooG46KHQUFSVISQ6EqbEQoai9hHK15EfFjWGtOHXYG6DPGCIOkX4X38GkBobeZEA98gbjZ0b5zEwo+nKKsEkwNx+HnTcK8pQOZGUiARqJibcqKU1Uky+3/wAP8NiZUE904b943Ak/uRor3HnXOtv9gsThpOXvGwFf3WpMaRnbNwOcHfeu2RXlbxnqCjhM4V2Z7KuY1whACWwR3jseFPQD2l8vM10ravYNh7DoZzLT3ZzBycy1KyhJK83tWAG6IAEC1aZDQSISALkwABc6m2+koUyZ6p7XAUJHMsf+H7hezvqb/p2kSpbDYQ64lP5e7QPbOk3tURnBq2icyv8A1dn4acoFgAnWJsV8VXAneTfqpqt25sRGKZLThUEkg+BWUyLjkb3gipWZ/Mdhh+w+3XQp1K3CrBMhUPOwkog+ATvJH5bx7q0WF7YYN1eRD6c2gCgpE9CoAGqTtx2XdDDLeFQTh2pK2m/bKp9sj85ib3gnSqTay04tLWFwWEKAi6luICVpixzL3J1JKjfhxu4m/iK7a4OkOiBJsBck2AqM4lK03hST0Uk/I1gNobRdxIb2fhVlxKEhDr14cy+0Z3ND3wOU7PYuwkYRkNt33qUdVq3k8Om6sbx9q5fJdPZWY/sqhV2jkPDVPpMj7tVBi8A8z7aJH6kmU/x51ul0JVZFjCt42pTWK4e6rnHbCackxkV+pNvUaGqLF7EdRcQ4nlr/ANfpNQST28RUhDtZ1vFwYuOV/gasGcVz9R9IoC3z291SZvVY0/JFudj/ABzqY28OY6g/ESKEktNESmhsmdCD0IPwo4TQHmWmqFFIppFABIpU8ilQHQ6VKlUlQbrIUIPlxB5GgKcW3rK08R7Q6j83l76kqWBqa8S6DpUbANDiHUmIUk2I1HMEH4GsZ2g/DFtZLmEV3Dl/CCe7PSLo8pHKtc9s5JlSfAs/nTY+Y0UORqoPaJbDvd4lBAPsOj2Fjr+U8Qa0i6h7lkOU/JQbL7MYpTSlqWtrEp71BEkJXIC21tqScqQVBuYEEpOkmrtrtI4ysN4htVs8vWAygt5SQBBs6nMU6FKjEAxocPikrEpM1G2zs9LzRQttLokeFVt4BIO45SbzUvJ3P4iO3XgfsvHh9lDiQQFCcp1SQSFJMbwQR5U9vBISoqSkAmxgRw+g9Kr+zS0BC0JzpIcWtTTghbXeLUqOaSrMQd4NXNUf0JQIimkUYpppTUEgSmvCKKRTSmgBRTSmilNNIoASk1U7fxrzbR7hhbzhSoICSgJC7ZQsqWkpBv4hMRfndEUwigMO721Rgyzh8Q53zgz/ANTiPChtoISVkGJzuAFCcqb3BMFQBu8S0nG4TV1CHkAg3bcym4kKFpG46g07tD2bbxCCe6bU6IylUpmFZ8qlJSTlKrwQQSBIItVV2O7IrwiVreczuuABQSpRRCfzKKoLryjJU4RyACRFSnoBtgdmmsG3lbuo3W4QMyuHQDhUxYqYtNQn30jVQ+J9BVMmVT8VsJewFYqOsUPF7ZbRqQOaiEj3/SojW2Au4gpmCb+txcVxv8Q6dNLu8/b7+C/ZRIXQV0ddAXXcUIOMwKHPaSCeOhHnVQ9skouhUgblWIHXT4VfqFO2fs/vl3H9tB8XBaxfJzSLFXkP1UBV4HZj6oPdqAIsTAmevlVsxsd3flHn9K0JppFNE7KxOzP1EHyn40ZGEjQqHIEx6aVLIpizAk7qDZCxi8qYEZjvIGm82jdUVeMM6COFJ5wqMn/AoJFCCW26Fcjwgn4ClQGGyTSqCToSsUBUVePJMJEnl92qHh2lOG5KU8NSfXSrRloJEJEfOqVkS8DRV7Wx6cO2XHlCBAuYTJsBJ51z3Hdv8WVhSZbQuUoJTAjikKFz+484AraduNgHGMhtKsi0rC0EglBhKklKgLwcx56RWax/ZR5zCModMuNeFKUAqGUGxzaDzrs6R4Uu/Ly/YyyOnxJoOyXa3Mz/AOws5gohKyNUwNY5zeK07jaH24UMyVcfjyNYPZOwu5CS+oW4mNNSomwjeTpNTmfxHw4WENpUtAgKcEACf0j84HG3KaiorPbeGeAn2r4mW/8A4tTB8KvBNidByVw6irRjFkQFiDu59DofjUuQRxn31FWxlEAZkb06lP8At4jl6cKwNCQltObMAMxASTF4BJAnhJPrRKiNggSg5k8Cb+SvkfdR2nwbaHeDYj740ASlSpUB4U0wpolKgAkU0poxTTSmgBFNBfeCRJ9wqSU1HxjGZB4i48q5urvJGGqxLdJbRadN8lNie1DKQYUkwJ9oExp7KZJqvxPaNZnKhe4yU92mP97n3evcXgCAS1IsBkSUtgmRJz5ZBiq//wAEoySGkqNgSFPq65nN/lv5V8U/xfLmW6ya+i4/rk6/SS+REf20twCFJJkgpQF4g+qYSN2tQcZmIAUogmRDjga32/ttXOtr9at3diPlUJClpEeJxwoQbXhtsAG060RHZZYiXEtgACGkAHifEqTEknXfWuLDlzNVMt/f+/8ApDaRmksSqW0qFh/pspTOl+9eubzerHDhWQZ5BvYqznX9UVesbIShISVLXG9RueZpKZSNAPj8a7V+E9Rl4rSX3ZT1ZRAwjhKYO7Q8Ru9PpXq6kOGory43EkkBKRqpR0SOZ+p0FfT4YcQpp7a+Zzt7YxLKnFhtFlKuVa92jQq67gN55A1pGMMltAQgQlIgD6neSZJO8k0zZWzO6ReC4q7ihoTuSP2pFh5nUmpZFakASKaRRiKaRQASKr8e9JyjQa9f4qdi3so5nT61UKFACNNy0QihOvBNt/yoCSgwKVRUvV7VSxXYP8QXO9BsGxGcESYJvEaRrlk6a10TB7fZcICHEqnQpMg+dch2h2debfMgDNcJJukTIsLjzrSbD2X3BzrtGttOMgaV09ZjwPSxLn+zDG6/UdMF6SzCTVdsfarbqJQtKgLGDoefDd61YkTXltOXpo3/AGOUbexSztMsYtLhw+cZEJkIX4PCrMBeFTIJteqPD4NTeIUMhylRItYcOvSu1L2alXtAGCFDMM0EaG+8VX7WwLLSVvLuQCVKUZ0EnoIGnKvVj8Qcwoha+Rg8W3tsq+zzbmYKUVAbk/xxrXs4hKpAIJFlAEEg8CBpXJds9psQ6y45hiW2EENqXZLqlRdKR7SBfXU8tKF2I2qppYdBkZCkg/mmNfO9X/wq7Hlt6fsR6iT0jrrjBBzI13jcr6HnSSUuaiCNRopJ+XWq7Y23S/JKco3c6snmM1wcqhoofAjeOVcSrnRseZlJ18Q4j2h1G/yozbgIkGaC1ib5V2V7lc0n5U9bIJkWPEfPjVgFpULvSPa/7DTz4UQGgPaVKlQDSimkUSlQEA7ORM36TanhhI0AFSimhKTXJj6Lp8T3EJP9izqn5ZFdTUJ1FWik1EfarrKlQ8KhO1ZYhNVz1ARHVRroLk7qn7B2bP8AfWNR/aSdUoOqyNylD0TbUqoGztn9+4cw/tNnx8HFi4b5pFiryT+qNKoUAFQphFFIppFACIpirXNFIqv2g/8AlHn8hQELEO5jPpyFAIopFMIoCO+6EJKjoPfwFUpxWYyd9N2/j8y8iSQEawdVb+saetVyXzyPUR7xFQyUW6XaVVycVyPkQfjFKoJNt2mfYwQSooPiUQMoBUYBJMmwMcbXB3VjO0juIVhUOrcSllwyhlCp00UvTMbDXyArpHavsw3jWghzMCledDiSAUKggaiIgxesox2AU20pDhW94jkAMCP3KOh0sBXX0mbDinur8xhkVU9LwZbYPaF5lR7oiFJSFA3zZZ0OoVc30vXT+ze2FuIGcR8vv3VlMJ2bQxdWUb/2gcSTu66W40DE9tUNuBGH8Y3qUClJI1yjU8M5jXSoyRfW23C59xOsa5Oqg1E2phA62tC05kLQtCk8lCD961U7F7XNPNIVmTmI8SQboOhBHUHrV824DcEHpXmVNY60/KNlqlwc6Z/DHIlaQ8tTZgpSQCqRMC0JP+40tndie5u5YakE/HdXSqx34jYh5vClxmTkWkKyiSkXJXBkGDl1FpJ6daz5c9KG/Jn2TK2RdodsMPg0hIlbp0bRYAcVKOg4bzFXfZTtWMUlecJQpBGhsoGYid9jXHMY4hxpsoSQu6nXSSouLzXUM160GwlLKAlCSJ1Pz416GXp8GLFr9XuZK6dfQ7CoJcTxHEbiN4O40MPFFl3TuX8lcDz0qm7Pr7tISSTb3cTWgEEcQfQivLmjoH0ItEezHTd6UHKpv2ZUj9OpT/t4jlUlp0KEpMg760Axt+bKBSecQehGtGrxSZ1oeQp0uOB+R+tAFoWIUoDwgEyLExbffjTkOg9d4Oop9AR8PjUrJGihqk2UN+n0o5FV+LwRzFUZwb6lK0wAPAodNONCwuOVu8adSFeF1AibpPtcKAsVNUJbc0TDYpK0yk9RvB4EbjRSmaAoca1FUjranHA03ZSrlWvdoFlLPwA3kjcDGn2wiGyQCojRI1USYAHUkUHZOyS0klV3F3cUJidyU/tSLDzOpNAPw2ES2hKECEpEAa8ySd5Jkk7yTTlUZSDwNMKKAAqmEUZSaYUUBFxT2VM79B1qnVRnscl1Ssi0qykphJmIMGfMH0oZFACIqv25jiyypSBKz4UCYvvPkL9YqzKbEkgJGqjYDqflqaxu2tod64SJyDwp6Xk9SetUqtEpFJh8bJhUhXA6/wA9anAVHdbB1AO/75Dy60fD+z8Kia2W0e0qdFe1YHbwaa8LGm5gDr5Gx9Dvomtc9Tog492t2wpG0FMYnOWAttRbFg8nKCCCPa8RO+POqDaqe8eUplspbOiANBYXO633rXcdpbGQ+nK6kKTrfd98aqdo9m0ZRJhCR4UABKRA38VcyTN69OOvUQpla40YPE29s5zsLYypB0iJI4bh0091dO2LiYAE6fHTyPxrJ47bKWCEtIDrhBKWxeBcZlgewnfB1mdKxh7RvBZczEKmUhMhIvJGVNko5VMdHfUp3T0h6ijhHewaE8xm3xx58P8ANY3Y3b8OqAKCkk6aiOM/PfWyw+ICxI+/5ryqmofJstUiA92aZUkjIlMmVFKQFEz+o6eUVQbZWzgxqlA0lWk3jqbExratrNYrt/2VVi0I7pQDjalFSVSEuJUBYkXGiYNbYGrtLI+Ct/CuDBbc7UYl0oSQppkwpKPZzjcpf6p3bq1/ZLtQphkIWmUgqVc+yDEJSOsnzrLYrsxiyEqeSokAIBVoIsAmbq6wdKvNk7DWAC5NhpGp6V63U5sSxrHCWjCJpvbOjbM2mHkAxB4UVzDkHM3Y70n2VfQ86zLe1W8OnMtaUJmBJuo6AJAuo630q/2NtlvEozNKkAwoEQUngQa8uZtLu18PudG14JmHxQXyI1SdR1o1RsRhQq4OVY0UPgeI5U1jGGcjgyr3fpVzSflVk9gkLaB18jvHQ0wrUnXxDiNR1G/y9KNSqQNQ4CJBmh4jCpWL8rgwbGRccCAa9cYkyDlPEb+o30z+oy+2I/cPZ8/0+frQCwuGyyTBUSJVACiAIGY7zrUikDTVm1AVPabY/wDV4R9iYK0QhX6XB4m1eSwk+VfP2Gw7iHjBdQlBKEIK15ipIyqKr6yCY59K+lGBbqa5R2/2V3ONKgBleHeC35pAWPXxafm1FT6jiWvcjt2ZLHbSdQPC871Dixe8xB8vKs1ie2OLSrw4p8dHnP8A9VotssEoJGt599/8zWOwWzS4tY3olR3AJTMkk/8AEAbyat08eoxT0bnZXbB9SExi8QpcXClK3RcELMi+8DSpqu1mKFv6l2Lj2zzB4/PyrP7LwvgFtQQn/abz1NvIV7tB+CTvmff8L1XPMq2oENtcmm2H2kUwCkJQoKMnMFTuGoUDAHGrZfa9wjwttAnSy1dNVGfQ1zTB7Y8YTf7itS0TFwQd8jTWZB+c+VYPcl1onY7ajj3+osqAmBYJHEhI8I99Qyfv7vA+4pE+v+Pd7udMVpy/z8fPyrMseZJ+P39nrUlKaYyjfvNHy1tK0iBkV5TopVYHcVtgiCJ60Apy/f3epNeKTNGtlASTQMWxnGXcQfhbqPpRSIP39z8a9ImudpyyTiCdnY/BPLQUkKczILghQdBIukC+Y6yeNRB2bdS4QsFKjqk3WZ4jd5x0rupwo+7e8Xqg21s9ppBUEgcSbbiSSeQ3869Cuvu126MViS5MhsbY+SDEqMQBf0G8amtVsbtC0VhvOnNoEzw3TvgDr6Vhdo7UefQ7/Sk90lILrvsTP5E7wN1temuc2W6sKSpC8uRQVmvIKbgAaG+tbroFUO8r0Q8unqT6ESsH7314WgTJ19PvpXOeznax5SgF3j83LcD7+k1v8Hiswn1++HOvHuHD0zdPaJBYTwHC9/K9YztptUYcSoHLOUBPtKMSY5ABRnl67aazfa3s2jGtBpeZJSorbWmJCoPGx1uK0wOPUXf4K3vXByDbby1LQtxaVFaQsNtmQ2lVwORiJP8AgaXs9tJeGQcijmXBIBtaYEeZ9aI7+GjrYkKStRJkgStV9YAhNt01LwHZstXX7zYTvr2Oo6uHHpx4MJxve2a/s5tla0gOa8fvdV+8ylaYUJHvB4g7jXPMVt5vDJzqUQNyRdSjrAB36X0FXnY/tqjFqU2U5VJTmSc0hSZAM2EKkj1rzp6fJ2vIl8Jt3zvRfJxCmjDl0aJc4cl8OtT0qkSKYSFAixGh3jpUAtqYuiVN70aqRzTxHLXrVVWyxZ14RQ8PiUrSFJIINFqwIqsMU3bMfsPs+X6a8TjArwkFK/0nf0OivKpdDew6ViFCaA9aHhFZj8Rdld7hCsCVMnPzyGyx6Qf+NaZk2jeLfQ05xAUCDoQQeh1qGtg4M0tP505hCgBMXKVQoH9pg2A0qDh+z6CVL0Fg4nOkBdxAKSfFcSYnSrfbGzO5xDjarZVETFlDVJI6EHfUdbSkwTcHRQMg6TfWdbGKpN1j8MlpUMbYib3vpOl5+m7zrO7btM6D7itKD/PAawOA85qHtjYynWVLSLJITPAqByyNbwb6dKiHuuQ1pGEZKi4CLX14fSt9s11ak/3FFW5BO4ADKAddZ9aodjbK8ASpCswV4iqyUouSAdFFSjruy1qGWwE+UAQdBBJteN3DlXd1VTMKEZRtvY06ffDU8zzPrTm2syvsTrxufSnFP8ctdN1uU0RvDA6gGvOhbZuPCI1tXpFPS2RoSPOR6GlfeEn/AOp91bkAyKVEMcFDyCvhXlQDttKlSqxU8UmaAQQfv7n41IrxSZqtTsApqv23ssYhlxpRKe8bKAoapJ3joYPlU7Q3+/5r0iaw5itkvlHGHPw/xbSlNlXeA7m8wSognxOlWluNqFh+zC0rgkKIMeH2egVvPu5mu0qw4IgiRwNx5jeKpNuMBCTAAtqdAAPzcgJM9K6663Jk4ZmsaRk8Dge7iLm54ExaROl9elWmyu1jQcS2ViSrKIkiSYjNEDod5rIbS2ivEJX/AE5hpCR3rqiEzMhKU8bbwOO65zOzm85sqwIJ1BlJkZSOHGu3H0EuHeZ6M3le9SfQyHgfpy+Yon398q5VsbtS+XIKioTM7/vlXRtm4/OBP3rp9K8W8bhnRL2ixrH9usV3TKnD7KCkaxK1QBJ/LuvzNa8GoG18Ch5tTTqAptwAKHnOo03XGhqcVSrTrwRe9cHC8V/7JC80urJCWUgnu0AAzOgCiSffWr7P4AMDi4oQTrA1yp90m26rxj8PEsglk6/rOdcbk5tAI3mrTZfZdSTLnp924XA3V63U9dNT2R4MIxPe2TezyVgeIzPn/kc6vwaCyyEiKNXkKudnSQMRgClRcZMKN1IPsOfRXP140fBbQDkiClQspB1BqRUbFYILIUPCsaKGvQ8RyrabIJlKo+HfPsrEK9yuYqRWpAFyygdxsflRqa4mRFNZXI5i1Ac6/EhtP9Sgj2i2M/8A2IT5xPoKySZTMaHUG4PUb60nbRJXinFbhCR0SI+M+tZ4CgB92kmAciokJM5Txyq/Lr/NCUToRe1ucCLb44+6jOAFauQj1J+QFeZY1AUNIPDkd1ZOPYnY8OpgQmDeSVSFX1Aix3QL05KP5FtYtb6xXiWAbtknig+2OAn846AdKI3p0/mbHTzms3sstHhTepTbNqWFakzUwN1tK0iNkbu6Xd1K7ul3dWBELVeVL7ulQHWqVKlUlRUqVKgGrTIoCTfzj+aVKs8i4A8VD2ns4PtONkwHG1NyNUhQIMUqVYy9NMlnB2tlyXUqWT3aoJv4zmIlUk0bD4QGTuBiOPWlSr3c+Sq8v2OWUjS4DCBItuv13D41pdlY5QUpP6SB1uQDbSAPfSpV5Fc72dHhGubckecUWlSrjND0V7SpVYHtKvKVCD2va8pVZAoNv7TUlYQmwEKneSdOlWWxseXUSrUUqVdU+CGWNAJhXWlSqxBke0uCTc8b1inW4X0v6XpUqAhN6q6/IU+lSoB6Gp5RRM5Opnnv86VKoaJLNlFgKkJTSpUA/LXuSlSoDzJXtKlQk//Z"/>
          <p:cNvSpPr>
            <a:spLocks noChangeAspect="1" noChangeArrowheads="1"/>
          </p:cNvSpPr>
          <p:nvPr/>
        </p:nvSpPr>
        <p:spPr bwMode="auto">
          <a:xfrm>
            <a:off x="0" y="-833438"/>
            <a:ext cx="2647950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150" name="AutoShape 6" descr="data:image/jpeg;base64,/9j/4AAQSkZJRgABAQAAAQABAAD/2wCEAAkGBhQSEBUUEhQVFRQUFRQUFBQVFxcWFRQVFhUVFRUXFxYYHCYeFxkjGRcUHy8gIycpLCwsFR4xNTAqNSYrLCkBCQoKDgwOGg8PGiwlHR8sKSksLDUpKSwsLCopKSwsKSwtKSwpLCksLiwpLCksLCwpKSksLCksLCosLSwpKSwsKf/AABEIALUBFgMBIgACEQEDEQH/xAAcAAABBQEBAQAAAAAAAAAAAAADAAIEBQYHAQj/xAA9EAABAwIDBQUGBQMEAgMAAAABAgMRACEEEjEFQVFhcQYTIoGRMqGxwdHwB0JSYuEUI/EzcoKSFSRTotL/xAAaAQEAAwEBAQAAAAAAAAAAAAAAAQIDBAUG/8QAKxEAAwACAQMCBAYDAAAAAAAAAAECAxEhBBIxE1EiQWGRBTJCcYGxFMHR/9oADAMBAAIRAxEAPwDpKxQV0dY4e69RnDQkCs0JRpyzQVqoBq10M+/f9Byp8cdfgOH1rN7Y7WpRKWYWrTN+RPT9R93WrxFW9IhtLyW2P2khlOZxUcB+ZXIDfWL2z2ocflKfA3+kHxK/3H5C3WojbL2KeASFOur0AufolI8gK2zOwtnYLIMUtKsV3ZKm1qUtoL1GYIRbgAfQ612rHGLzyzF06/Yyeze1j7MAnvE8FEz5KF/Wa1Oze1rLtiru1fpXEeS9D5xVJ2s2e6EocVgmmEkXcYktrnSYUUo+J4mszFXeGMi34Kq3J1sL6fD60kr335chXMMBtl5myFnL+g3QfI6eUVp9n9uEKs8nIf1DxI+o99ct9Nc+OTVZEzVd4OPrb404GorGKSsZkKCknekyPdRLVzeDQPNeE0IK5n4/Gvcx5en0ioA4mhk36fGkpf3NNzRb5b9+lAek000sw4j1+VeGpB4a8mlNeE0Aq8Vw4/ClXid/p9agDqaUjhXtKKEjY5n1n40sp/yPpFPpUAzyHkY+R+NeK03+75Gn01Y+IqANsN487fGvMvD3XohFMLQ4ChIJQqO4alqRzPqfgaC4joeo+kUIBtGdTXlNUjl6GPkaVW2Ro27rY4VGd6n4/GproqItFAQnD0omDwC3FWT5nRPXnVrgdgFRCnbDUJ3nmrh0q6QhI8KYEbhunl60Bke0XYnvmQlOILZ3zHdrJ0Ct49T0Ncz212XxGEJ75shO5weJsnd4hp5weVdox2DWScwDjZmU+ytGpBQRcmIG6Y51FYxCjmDaw8nxBTLsJWL3AJHiFiL2rfFnrHx8jOo2cY2ftd7DlRYdU2ViFAbxFrxYzoYtOorT9nO1mHQylhxPdLUqXMQW0Ph25J7xKxmvIFpjlV9tTsPhMTJanCvalChCP+pgeaDGtjWH252TxOEnvW5R/wDInxtnra3/ACArsV48v0ZlqpN8w7h38I93KS3gW1KC0NJPevnwqUEpH+mgyOZ/aBfJ4NjB40raZwjzToBLamnO8BjTve8OVA4mfPjntnbTew6szDi2iYEpJymEyAYkcbEcbVpuzfbhLbbreJLiVPrzHEtQXQogazrEWjQSIqrxVG+0d2/JUbQ7E4lpClwhwI/1O6WlwtxrmSLiOlV2zdgv4gKLLSlhF1ERA5STc8heul7CeXig+EOtqZsHMQhoN4p4ZTKShJMWMZyATJypm4ds51OJadY/pl4bAtpIDhWphRjWUkaG5Mk6XmYp69LyT2I5Th8StpUoUpChrB+O4+daDAdt1Czyc37k2PmnQ+UU7Efh/iSpasO2pbMnu1LKELWjcciiD7hOsVnMThVNrKHEqQpNilQII6g1q5x5Sqbk6DhNutuDwKB5aEeRvUoYyuXi1xY8ascL2gdRYnOOevr9a5r6Vr8posnudBTiLzwsOu+ve+rLYTtChUCcp4Kt79DVkjG1yVLnhmqaZcZ6bbdbpb4VATiaKl+qkkrNz9YNeFXT3j60HvadnoB5XyPuP36UgqBE9d1+ulMzSR6nyr3NUAIL6X6X+Fe0KAdwp4PM+p+BoSPpU0E8vMfSK9zcvQ/Ij50B7S3jzNLN19PpNIESbjcOHxqAKK8iiZDwrygBkUwpo0U0igI6mqVGIpUBsnW6p0drmcNiS1iElEgKQ9dSSk8Rqm4IkSLbq0bzFYv8QtlgoaeUJDS0hwDUtqIkbt4A/wCVb4Zmq7a+ZnbaW0bTEYpSkJWwULSbyDOYftItUJlsKWVNKU2sm6CnwyJEHmY68q5u8+/gHluYRf8A65UlQGbOnKtKVo7xBgglKh4o5BRNanZH4gYbFQjFJDTm5RMtk20V+XQe1a2prWunpLunlFFab0zUpxykWeGUC2e2UzpbWek843vxGCbeTJANrKSYI6KFALbiAI/vN5QI1JEa893v01obDaVGWVqQom6VAlMzJEaE6mx9BXMaHr7DiIISl5KfZB/1E8IVBmB5mKPhsehwEXBjxIWIUAeIO7dwrwbQyqKXRlESFQcv5Rc6b91hxNGcYQ4NytLg8LiY1iQRNQSZbbv4bYZ+VNf2HDvQJQTzbkD/AKkVzrbvY3E4QEuIKkSP7rYKm/8AkNUecRxNdhKH2gY/vJzWB/1AnfcxmP3fSj4baKHCUpPiGqVAg+/XdpxHGuiOoufqijhM4BhcUtpYW2pSFRZSFQdeRkdNDFXuA7bOh9tWMWp9ptUlBIyyJCVxACiDChm38K6Ht78OsNiCVJT3Lh/M2PCT+5v2T1EHnXO9u9icThJUU52xP9xuSI35h7Sbcbc665yY8nnyZOak0eJ2xgnMUMW5inXckFnDBtSShVoE2BvzE7yRai9rsNhkqS9j0qcfcAQ1hmVEZUg6ZhBWQVXVoSYA31zYAESJ3XFxBte2kkXkVo8F+IGLbSlJLbuUeBTiQtSYsIVIVMAe176isLTTkKvcl9pewgQllWGDgW+QkYZyC4klOY3G5P5p0kXqF2k7LMYNhIceUrFKv3aACgA8ZuAOO/cIrU7H7ZNKWylGd3FYhaEOuOpCA2iZUlABgJ1ypTvuqTqDtHtFLOLWy0xhkyEF/E4hJcjvBPiKrkxoLk8LVVXe0mWaRz3ZuynMQ6Gmk5lH0A3qUdyRxrqezewjTTAQtSlOalwEiDwSDYJ5EVXM7WRgEFeGaZfwxy98804kO5yd7f5Eg2CNOda3Z21G8Qyl1s+Bek2MgkEEcZBFZZ7qvlwWhJGTx3ZZ5u7ZDieGi/TQ+R8qqP6gpJCgQRqCII6g10tSahY7Z7bohxAVwJ1HQi4rkNTDoxVHTiKmY/sgRdlf/BfyUPmPOqHFJcaMOJKToJ0PQ6GgLZt2xPEx5D+aIHKqUYrdwtR0YmoBY56IFVBS9RUPUBLBpwNRw5REqoSFr1GnUn3WpmanpFh0oD0IG4R0t8KdB4nzg/EE0hTgKAaZ5H1HzPwpvkfKD8YouWmkVABGOPqD9KVPIpVIOilkf4JFV21tlB1pbajKVpKTYSJ3jmNfKrWvCKsnrkqczd2fjdmyUgYrDwOMoCbpJSLpi2mYWGlogbNwGDxZJzEOlSioBJT4ViEkpT4ZQZUVJsYBIGYx1lIi3pWZ7Rfh8xiZWkdy7rnQLE/uRoeog866pzp+eH7r/aMnHsYDB7SxuzT4SVMgxcKUwq5FiYKFSFCLGQQRW02R2ywuOhC/7LxskKiCr9i9DfcYNZ3HP4vBnJjkF/DXTnQRCpCx4lRec6rLvMEGQDXuH2Th8UgrwhaafK23EIzEFvJlzyLlIlR0kHu0kRJFbWptbpfyvH8lE2uF9jfOd43ZYLyNZgZgRJuPT6ihNYeCe4UUkXLatNIE6wbdRN4qfs3ajb6AUKSTlQogG4zJChbWDuNNxeyULkxlVeFJsb77c64N+5uAG0wnwuylUCTlOUknRPGLXoj+DbeEkAxooG46KHQUFSVISQ6EqbEQoai9hHK15EfFjWGtOHXYG6DPGCIOkX4X38GkBobeZEA98gbjZ0b5zEwo+nKKsEkwNx+HnTcK8pQOZGUiARqJibcqKU1Uky+3/wAP8NiZUE904b943Ak/uRor3HnXOtv9gsThpOXvGwFf3WpMaRnbNwOcHfeu2RXlbxnqCjhM4V2Z7KuY1whACWwR3jseFPQD2l8vM10ravYNh7DoZzLT3ZzBycy1KyhJK83tWAG6IAEC1aZDQSISALkwABc6m2+koUyZ6p7XAUJHMsf+H7hezvqb/p2kSpbDYQ64lP5e7QPbOk3tURnBq2icyv8A1dn4acoFgAnWJsV8VXAneTfqpqt25sRGKZLThUEkg+BWUyLjkb3gipWZ/Mdhh+w+3XQp1K3CrBMhUPOwkog+ATvJH5bx7q0WF7YYN1eRD6c2gCgpE9CoAGqTtx2XdDDLeFQTh2pK2m/bKp9sj85ib3gnSqTay04tLWFwWEKAi6luICVpixzL3J1JKjfhxu4m/iK7a4OkOiBJsBck2AqM4lK03hST0Uk/I1gNobRdxIb2fhVlxKEhDr14cy+0Z3ND3wOU7PYuwkYRkNt33qUdVq3k8Om6sbx9q5fJdPZWY/sqhV2jkPDVPpMj7tVBi8A8z7aJH6kmU/x51ul0JVZFjCt42pTWK4e6rnHbCackxkV+pNvUaGqLF7EdRcQ4nlr/ANfpNQST28RUhDtZ1vFwYuOV/gasGcVz9R9IoC3z291SZvVY0/JFudj/ABzqY28OY6g/ESKEktNESmhsmdCD0IPwo4TQHmWmqFFIppFABIpU8ilQHQ6VKlUlQbrIUIPlxB5GgKcW3rK08R7Q6j83l76kqWBqa8S6DpUbANDiHUmIUk2I1HMEH4GsZ2g/DFtZLmEV3Dl/CCe7PSLo8pHKtc9s5JlSfAs/nTY+Y0UORqoPaJbDvd4lBAPsOj2Fjr+U8Qa0i6h7lkOU/JQbL7MYpTSlqWtrEp71BEkJXIC21tqScqQVBuYEEpOkmrtrtI4ysN4htVs8vWAygt5SQBBs6nMU6FKjEAxocPikrEpM1G2zs9LzRQttLokeFVt4BIO45SbzUvJ3P4iO3XgfsvHh9lDiQQFCcp1SQSFJMbwQR5U9vBISoqSkAmxgRw+g9Kr+zS0BC0JzpIcWtTTghbXeLUqOaSrMQd4NXNUf0JQIimkUYpppTUEgSmvCKKRTSmgBRTSmilNNIoASk1U7fxrzbR7hhbzhSoICSgJC7ZQsqWkpBv4hMRfndEUwigMO721Rgyzh8Q53zgz/ANTiPChtoISVkGJzuAFCcqb3BMFQBu8S0nG4TV1CHkAg3bcym4kKFpG46g07tD2bbxCCe6bU6IylUpmFZ8qlJSTlKrwQQSBIItVV2O7IrwiVreczuuABQSpRRCfzKKoLryjJU4RyACRFSnoBtgdmmsG3lbuo3W4QMyuHQDhUxYqYtNQn30jVQ+J9BVMmVT8VsJewFYqOsUPF7ZbRqQOaiEj3/SojW2Au4gpmCb+txcVxv8Q6dNLu8/b7+C/ZRIXQV0ddAXXcUIOMwKHPaSCeOhHnVQ9skouhUgblWIHXT4VfqFO2fs/vl3H9tB8XBaxfJzSLFXkP1UBV4HZj6oPdqAIsTAmevlVsxsd3flHn9K0JppFNE7KxOzP1EHyn40ZGEjQqHIEx6aVLIpizAk7qDZCxi8qYEZjvIGm82jdUVeMM6COFJ5wqMn/AoJFCCW26Fcjwgn4ClQGGyTSqCToSsUBUVePJMJEnl92qHh2lOG5KU8NSfXSrRloJEJEfOqVkS8DRV7Wx6cO2XHlCBAuYTJsBJ51z3Hdv8WVhSZbQuUoJTAjikKFz+484AraduNgHGMhtKsi0rC0EglBhKklKgLwcx56RWax/ZR5zCModMuNeFKUAqGUGxzaDzrs6R4Uu/Ly/YyyOnxJoOyXa3Mz/AOws5gohKyNUwNY5zeK07jaH24UMyVcfjyNYPZOwu5CS+oW4mNNSomwjeTpNTmfxHw4WENpUtAgKcEACf0j84HG3KaiorPbeGeAn2r4mW/8A4tTB8KvBNidByVw6irRjFkQFiDu59DofjUuQRxn31FWxlEAZkb06lP8At4jl6cKwNCQltObMAMxASTF4BJAnhJPrRKiNggSg5k8Cb+SvkfdR2nwbaHeDYj740ASlSpUB4U0wpolKgAkU0poxTTSmgBFNBfeCRJ9wqSU1HxjGZB4i48q5urvJGGqxLdJbRadN8lNie1DKQYUkwJ9oExp7KZJqvxPaNZnKhe4yU92mP97n3evcXgCAS1IsBkSUtgmRJz5ZBiq//wAEoySGkqNgSFPq65nN/lv5V8U/xfLmW6ya+i4/rk6/SS+REf20twCFJJkgpQF4g+qYSN2tQcZmIAUogmRDjga32/ttXOtr9at3diPlUJClpEeJxwoQbXhtsAG060RHZZYiXEtgACGkAHifEqTEknXfWuLDlzNVMt/f+/8ApDaRmksSqW0qFh/pspTOl+9eubzerHDhWQZ5BvYqznX9UVesbIShISVLXG9RueZpKZSNAPj8a7V+E9Rl4rSX3ZT1ZRAwjhKYO7Q8Ru9PpXq6kOGory43EkkBKRqpR0SOZ+p0FfT4YcQpp7a+Zzt7YxLKnFhtFlKuVa92jQq67gN55A1pGMMltAQgQlIgD6neSZJO8k0zZWzO6ReC4q7ihoTuSP2pFh5nUmpZFakASKaRRiKaRQASKr8e9JyjQa9f4qdi3so5nT61UKFACNNy0QihOvBNt/yoCSgwKVRUvV7VSxXYP8QXO9BsGxGcESYJvEaRrlk6a10TB7fZcICHEqnQpMg+dch2h2debfMgDNcJJukTIsLjzrSbD2X3BzrtGttOMgaV09ZjwPSxLn+zDG6/UdMF6SzCTVdsfarbqJQtKgLGDoefDd61YkTXltOXpo3/AGOUbexSztMsYtLhw+cZEJkIX4PCrMBeFTIJteqPD4NTeIUMhylRItYcOvSu1L2alXtAGCFDMM0EaG+8VX7WwLLSVvLuQCVKUZ0EnoIGnKvVj8Qcwoha+Rg8W3tsq+zzbmYKUVAbk/xxrXs4hKpAIJFlAEEg8CBpXJds9psQ6y45hiW2EENqXZLqlRdKR7SBfXU8tKF2I2qppYdBkZCkg/mmNfO9X/wq7Hlt6fsR6iT0jrrjBBzI13jcr6HnSSUuaiCNRopJ+XWq7Y23S/JKco3c6snmM1wcqhoofAjeOVcSrnRseZlJ18Q4j2h1G/yozbgIkGaC1ib5V2V7lc0n5U9bIJkWPEfPjVgFpULvSPa/7DTz4UQGgPaVKlQDSimkUSlQEA7ORM36TanhhI0AFSimhKTXJj6Lp8T3EJP9izqn5ZFdTUJ1FWik1EfarrKlQ8KhO1ZYhNVz1ARHVRroLk7qn7B2bP8AfWNR/aSdUoOqyNylD0TbUqoGztn9+4cw/tNnx8HFi4b5pFiryT+qNKoUAFQphFFIppFACIpirXNFIqv2g/8AlHn8hQELEO5jPpyFAIopFMIoCO+6EJKjoPfwFUpxWYyd9N2/j8y8iSQEawdVb+saetVyXzyPUR7xFQyUW6XaVVycVyPkQfjFKoJNt2mfYwQSooPiUQMoBUYBJMmwMcbXB3VjO0juIVhUOrcSllwyhlCp00UvTMbDXyArpHavsw3jWghzMCledDiSAUKggaiIgxesox2AU20pDhW94jkAMCP3KOh0sBXX0mbDinur8xhkVU9LwZbYPaF5lR7oiFJSFA3zZZ0OoVc30vXT+ze2FuIGcR8vv3VlMJ2bQxdWUb/2gcSTu66W40DE9tUNuBGH8Y3qUClJI1yjU8M5jXSoyRfW23C59xOsa5Oqg1E2phA62tC05kLQtCk8lCD961U7F7XNPNIVmTmI8SQboOhBHUHrV824DcEHpXmVNY60/KNlqlwc6Z/DHIlaQ8tTZgpSQCqRMC0JP+40tndie5u5YakE/HdXSqx34jYh5vClxmTkWkKyiSkXJXBkGDl1FpJ6daz5c9KG/Jn2TK2RdodsMPg0hIlbp0bRYAcVKOg4bzFXfZTtWMUlecJQpBGhsoGYid9jXHMY4hxpsoSQu6nXSSouLzXUM160GwlLKAlCSJ1Pz416GXp8GLFr9XuZK6dfQ7CoJcTxHEbiN4O40MPFFl3TuX8lcDz0qm7Pr7tISSTb3cTWgEEcQfQivLmjoH0ItEezHTd6UHKpv2ZUj9OpT/t4jlUlp0KEpMg760Axt+bKBSecQehGtGrxSZ1oeQp0uOB+R+tAFoWIUoDwgEyLExbffjTkOg9d4Oop9AR8PjUrJGihqk2UN+n0o5FV+LwRzFUZwb6lK0wAPAodNONCwuOVu8adSFeF1AibpPtcKAsVNUJbc0TDYpK0yk9RvB4EbjRSmaAoca1FUjranHA03ZSrlWvdoFlLPwA3kjcDGn2wiGyQCojRI1USYAHUkUHZOyS0klV3F3cUJidyU/tSLDzOpNAPw2ES2hKECEpEAa8ySd5Jkk7yTTlUZSDwNMKKAAqmEUZSaYUUBFxT2VM79B1qnVRnscl1Ssi0qykphJmIMGfMH0oZFACIqv25jiyypSBKz4UCYvvPkL9YqzKbEkgJGqjYDqflqaxu2tod64SJyDwp6Xk9SetUqtEpFJh8bJhUhXA6/wA9anAVHdbB1AO/75Dy60fD+z8Kia2W0e0qdFe1YHbwaa8LGm5gDr5Gx9Dvomtc9Tog492t2wpG0FMYnOWAttRbFg8nKCCCPa8RO+POqDaqe8eUplspbOiANBYXO633rXcdpbGQ+nK6kKTrfd98aqdo9m0ZRJhCR4UABKRA38VcyTN69OOvUQpla40YPE29s5zsLYypB0iJI4bh0091dO2LiYAE6fHTyPxrJ47bKWCEtIDrhBKWxeBcZlgewnfB1mdKxh7RvBZczEKmUhMhIvJGVNko5VMdHfUp3T0h6ijhHewaE8xm3xx58P8ANY3Y3b8OqAKCkk6aiOM/PfWyw+ICxI+/5ryqmofJstUiA92aZUkjIlMmVFKQFEz+o6eUVQbZWzgxqlA0lWk3jqbExratrNYrt/2VVi0I7pQDjalFSVSEuJUBYkXGiYNbYGrtLI+Ct/CuDBbc7UYl0oSQppkwpKPZzjcpf6p3bq1/ZLtQphkIWmUgqVc+yDEJSOsnzrLYrsxiyEqeSokAIBVoIsAmbq6wdKvNk7DWAC5NhpGp6V63U5sSxrHCWjCJpvbOjbM2mHkAxB4UVzDkHM3Y70n2VfQ86zLe1W8OnMtaUJmBJuo6AJAuo630q/2NtlvEozNKkAwoEQUngQa8uZtLu18PudG14JmHxQXyI1SdR1o1RsRhQq4OVY0UPgeI5U1jGGcjgyr3fpVzSflVk9gkLaB18jvHQ0wrUnXxDiNR1G/y9KNSqQNQ4CJBmh4jCpWL8rgwbGRccCAa9cYkyDlPEb+o30z+oy+2I/cPZ8/0+frQCwuGyyTBUSJVACiAIGY7zrUikDTVm1AVPabY/wDV4R9iYK0QhX6XB4m1eSwk+VfP2Gw7iHjBdQlBKEIK15ipIyqKr6yCY59K+lGBbqa5R2/2V3ONKgBleHeC35pAWPXxafm1FT6jiWvcjt2ZLHbSdQPC871Dixe8xB8vKs1ie2OLSrw4p8dHnP8A9VotssEoJGt599/8zWOwWzS4tY3olR3AJTMkk/8AEAbyat08eoxT0bnZXbB9SExi8QpcXClK3RcELMi+8DSpqu1mKFv6l2Lj2zzB4/PyrP7LwvgFtQQn/abz1NvIV7tB+CTvmff8L1XPMq2oENtcmm2H2kUwCkJQoKMnMFTuGoUDAHGrZfa9wjwttAnSy1dNVGfQ1zTB7Y8YTf7itS0TFwQd8jTWZB+c+VYPcl1onY7ajj3+osqAmBYJHEhI8I99Qyfv7vA+4pE+v+Pd7udMVpy/z8fPyrMseZJ+P39nrUlKaYyjfvNHy1tK0iBkV5TopVYHcVtgiCJ60Apy/f3epNeKTNGtlASTQMWxnGXcQfhbqPpRSIP39z8a9ImudpyyTiCdnY/BPLQUkKczILghQdBIukC+Y6yeNRB2bdS4QsFKjqk3WZ4jd5x0rupwo+7e8Xqg21s9ppBUEgcSbbiSSeQ3869Cuvu126MViS5MhsbY+SDEqMQBf0G8amtVsbtC0VhvOnNoEzw3TvgDr6Vhdo7UefQ7/Sk90lILrvsTP5E7wN1temuc2W6sKSpC8uRQVmvIKbgAaG+tbroFUO8r0Q8unqT6ESsH7314WgTJ19PvpXOeznax5SgF3j83LcD7+k1v8Hiswn1++HOvHuHD0zdPaJBYTwHC9/K9YztptUYcSoHLOUBPtKMSY5ABRnl67aazfa3s2jGtBpeZJSorbWmJCoPGx1uK0wOPUXf4K3vXByDbby1LQtxaVFaQsNtmQ2lVwORiJP8AgaXs9tJeGQcijmXBIBtaYEeZ9aI7+GjrYkKStRJkgStV9YAhNt01LwHZstXX7zYTvr2Oo6uHHpx4MJxve2a/s5tla0gOa8fvdV+8ylaYUJHvB4g7jXPMVt5vDJzqUQNyRdSjrAB36X0FXnY/tqjFqU2U5VJTmSc0hSZAM2EKkj1rzp6fJ2vIl8Jt3zvRfJxCmjDl0aJc4cl8OtT0qkSKYSFAixGh3jpUAtqYuiVN70aqRzTxHLXrVVWyxZ14RQ8PiUrSFJIINFqwIqsMU3bMfsPs+X6a8TjArwkFK/0nf0OivKpdDew6ViFCaA9aHhFZj8Rdld7hCsCVMnPzyGyx6Qf+NaZk2jeLfQ05xAUCDoQQeh1qGtg4M0tP505hCgBMXKVQoH9pg2A0qDh+z6CVL0Fg4nOkBdxAKSfFcSYnSrfbGzO5xDjarZVETFlDVJI6EHfUdbSkwTcHRQMg6TfWdbGKpN1j8MlpUMbYib3vpOl5+m7zrO7btM6D7itKD/PAawOA85qHtjYynWVLSLJITPAqByyNbwb6dKiHuuQ1pGEZKi4CLX14fSt9s11ak/3FFW5BO4ADKAddZ9aodjbK8ASpCswV4iqyUouSAdFFSjruy1qGWwE+UAQdBBJteN3DlXd1VTMKEZRtvY06ffDU8zzPrTm2syvsTrxufSnFP8ctdN1uU0RvDA6gGvOhbZuPCI1tXpFPS2RoSPOR6GlfeEn/AOp91bkAyKVEMcFDyCvhXlQDttKlSqxU8UmaAQQfv7n41IrxSZqtTsApqv23ssYhlxpRKe8bKAoapJ3joYPlU7Q3+/5r0iaw5itkvlHGHPw/xbSlNlXeA7m8wSognxOlWluNqFh+zC0rgkKIMeH2egVvPu5mu0qw4IgiRwNx5jeKpNuMBCTAAtqdAAPzcgJM9K6663Jk4ZmsaRk8Dge7iLm54ExaROl9elWmyu1jQcS2ViSrKIkiSYjNEDod5rIbS2ivEJX/AE5hpCR3rqiEzMhKU8bbwOO65zOzm85sqwIJ1BlJkZSOHGu3H0EuHeZ6M3le9SfQyHgfpy+Yon398q5VsbtS+XIKioTM7/vlXRtm4/OBP3rp9K8W8bhnRL2ixrH9usV3TKnD7KCkaxK1QBJ/LuvzNa8GoG18Ch5tTTqAptwAKHnOo03XGhqcVSrTrwRe9cHC8V/7JC80urJCWUgnu0AAzOgCiSffWr7P4AMDi4oQTrA1yp90m26rxj8PEsglk6/rOdcbk5tAI3mrTZfZdSTLnp924XA3V63U9dNT2R4MIxPe2TezyVgeIzPn/kc6vwaCyyEiKNXkKudnSQMRgClRcZMKN1IPsOfRXP140fBbQDkiClQspB1BqRUbFYILIUPCsaKGvQ8RyrabIJlKo+HfPsrEK9yuYqRWpAFyygdxsflRqa4mRFNZXI5i1Ac6/EhtP9Sgj2i2M/8A2IT5xPoKySZTMaHUG4PUb60nbRJXinFbhCR0SI+M+tZ4CgB92kmAciokJM5Txyq/Lr/NCUToRe1ucCLb44+6jOAFauQj1J+QFeZY1AUNIPDkd1ZOPYnY8OpgQmDeSVSFX1Aix3QL05KP5FtYtb6xXiWAbtknig+2OAn846AdKI3p0/mbHTzms3sstHhTepTbNqWFakzUwN1tK0iNkbu6Xd1K7ul3dWBELVeVL7ulQHWqVKlUlRUqVKgGrTIoCTfzj+aVKs8i4A8VD2ns4PtONkwHG1NyNUhQIMUqVYy9NMlnB2tlyXUqWT3aoJv4zmIlUk0bD4QGTuBiOPWlSr3c+Sq8v2OWUjS4DCBItuv13D41pdlY5QUpP6SB1uQDbSAPfSpV5Fc72dHhGubckecUWlSrjND0V7SpVYHtKvKVCD2va8pVZAoNv7TUlYQmwEKneSdOlWWxseXUSrUUqVdU+CGWNAJhXWlSqxBke0uCTc8b1inW4X0v6XpUqAhN6q6/IU+lSoB6Gp5RRM5Opnnv86VKoaJLNlFgKkJTSpUA/LXuSlSoDzJXtKlQk//Z"/>
          <p:cNvSpPr>
            <a:spLocks noChangeAspect="1" noChangeArrowheads="1"/>
          </p:cNvSpPr>
          <p:nvPr/>
        </p:nvSpPr>
        <p:spPr bwMode="auto">
          <a:xfrm>
            <a:off x="0" y="-833438"/>
            <a:ext cx="2647950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6152" name="Picture 8" descr="http://t2.gstatic.com/images?q=tbn:ANd9GcT4JJ-z-hxzUblQ0clUTW-E1q826rmcy-EH_qrX7St-xFNztq8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4214818"/>
            <a:ext cx="3929090" cy="23064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Dakujeme</a:t>
            </a:r>
            <a:r>
              <a:rPr lang="sk-SK" dirty="0" smtClean="0"/>
              <a:t> za pozornosť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r>
              <a:rPr lang="sk-SK" dirty="0" err="1" smtClean="0"/>
              <a:t>ZDROJ:www.topky.sk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         </a:t>
            </a:r>
            <a:r>
              <a:rPr lang="sk-SK" smtClean="0"/>
              <a:t>www.google.sk</a:t>
            </a:r>
            <a:endParaRPr lang="sk-SK" dirty="0"/>
          </a:p>
        </p:txBody>
      </p:sp>
      <p:pic>
        <p:nvPicPr>
          <p:cNvPr id="40962" name="Picture 2" descr="http://t0.gstatic.com/images?q=tbn:ANd9GcQZkg-HJE7JqfVhisU-hHkZ8nLabSUreswviIpxSZGiT8A97Yw5l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2357454" cy="2357454"/>
          </a:xfrm>
          <a:prstGeom prst="rect">
            <a:avLst/>
          </a:prstGeom>
          <a:noFill/>
        </p:spPr>
      </p:pic>
      <p:pic>
        <p:nvPicPr>
          <p:cNvPr id="40964" name="Picture 4" descr="http://t1.gstatic.com/images?q=tbn:ANd9GcRkcCBNeZoL6gztybwMlt5It8KrhpBvchgX_E9XOhTfcc3_sJjy8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428604"/>
            <a:ext cx="3143272" cy="1913296"/>
          </a:xfrm>
          <a:prstGeom prst="rect">
            <a:avLst/>
          </a:prstGeom>
          <a:noFill/>
        </p:spPr>
      </p:pic>
      <p:pic>
        <p:nvPicPr>
          <p:cNvPr id="40966" name="Picture 6" descr="http://t0.gstatic.com/images?q=tbn:ANd9GcRMrnVLYLxTwD68MixLp5r2bN7a8e2Q42jVeGmvalTNc74Imu0Cr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428604"/>
            <a:ext cx="2071702" cy="2071702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428596" y="5214950"/>
            <a:ext cx="571504" cy="92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ˇ</a:t>
            </a:r>
            <a:endParaRPr lang="sk-SK" sz="5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116</Words>
  <Application>Microsoft Office PowerPoint</Application>
  <PresentationFormat>Prezentácia na obrazovke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Aspekt</vt:lpstr>
      <vt:lpstr>Závislosť na   Facebooku </vt:lpstr>
      <vt:lpstr>Snímka 2</vt:lpstr>
      <vt:lpstr>Snímka 3</vt:lpstr>
      <vt:lpstr>Dakujeme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Závislosť na   Facebooku</dc:title>
  <dc:creator>student</dc:creator>
  <cp:lastModifiedBy>student</cp:lastModifiedBy>
  <cp:revision>2</cp:revision>
  <dcterms:created xsi:type="dcterms:W3CDTF">2013-01-14T06:57:21Z</dcterms:created>
  <dcterms:modified xsi:type="dcterms:W3CDTF">2013-01-14T07:16:14Z</dcterms:modified>
</cp:coreProperties>
</file>